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8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4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0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3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3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DE3DE-68A5-4123-9D6E-34FDA8199114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7B41E-FD29-4A11-8E6B-F5E376E7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wnloads\MAD PROJECT\New folder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6864"/>
            <a:ext cx="9143999" cy="51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4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ownloads\MAD PROJECT\New folder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87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ownloads\MAD PROJECT\New folder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99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ownloads\MAD PROJECT\New folder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40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wnloads\MAD PROJECT\New folder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9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ownloads\MAD PROJECT\New folder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09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wnloads\MAD PROJECT\New folder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074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wnloads\MAD PROJECT\New folder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0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wnloads\MAD PROJECT\New folder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6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Downloads\MAD PROJECT\New folder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09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Downloads\MAD PROJECT\New folder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7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Downloads\MAD PROJECT\New folder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69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Downloads\MAD PROJECT\New folder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2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58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Downloads\MAD PROJECT\New folder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11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ownloads\MAD PROJECT\New folder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73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Downloads\MAD PROJECT\New folder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23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ownloads\MAD PROJECT\New folder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7" y="1"/>
            <a:ext cx="9151937" cy="51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84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On-screen Show (16:9)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Sreenivasa Shenoy</dc:creator>
  <cp:lastModifiedBy>user</cp:lastModifiedBy>
  <cp:revision>2</cp:revision>
  <dcterms:created xsi:type="dcterms:W3CDTF">2022-07-04T14:50:32Z</dcterms:created>
  <dcterms:modified xsi:type="dcterms:W3CDTF">2022-07-04T15:07:07Z</dcterms:modified>
</cp:coreProperties>
</file>